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5" r:id="rId3"/>
    <p:sldId id="266" r:id="rId4"/>
    <p:sldId id="267" r:id="rId5"/>
  </p:sldIdLst>
  <p:sldSz cx="12192000" cy="6858000"/>
  <p:notesSz cx="6858000" cy="9144000"/>
  <p:custDataLst>
    <p:tags r:id="rId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34e85e86-9342-47c4-bf37-aecc98acc55d}">
          <p14:sldIdLst>
            <p14:sldId id="265"/>
            <p14:sldId id="266"/>
            <p14:sldId id="26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A4DC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2" autoAdjust="0"/>
    <p:restoredTop sz="94660"/>
  </p:normalViewPr>
  <p:slideViewPr>
    <p:cSldViewPr snapToGrid="0" showGuides="1">
      <p:cViewPr>
        <p:scale>
          <a:sx n="48" d="100"/>
          <a:sy n="48" d="100"/>
        </p:scale>
        <p:origin x="1110" y="6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tags" Target="tags/tag2.xml"/><Relationship Id="rId8" Type="http://schemas.openxmlformats.org/officeDocument/2006/relationships/tableStyles" Target="tableStyles.xml"/><Relationship Id="rId7" Type="http://schemas.openxmlformats.org/officeDocument/2006/relationships/viewProps" Target="viewProps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7" Type="http://schemas.openxmlformats.org/officeDocument/2006/relationships/theme" Target="../theme/theme1.xml"/><Relationship Id="rId6" Type="http://schemas.openxmlformats.org/officeDocument/2006/relationships/tags" Target="../tags/tag1.xml"/><Relationship Id="rId5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C:/Users/admin231011/Desktop/20260927西电信息智能会议/1. 前期设计/6. 汇报模板/3.jpg3"/>
          <p:cNvPicPr>
            <a:picLocks noChangeAspect="1"/>
          </p:cNvPicPr>
          <p:nvPr userDrawn="1"/>
        </p:nvPicPr>
        <p:blipFill>
          <a:blip r:embed="rId5"/>
          <a:srcRect t="3" b="3"/>
          <a:stretch>
            <a:fillRect/>
          </a:stretch>
        </p:blipFill>
        <p:spPr>
          <a:xfrm>
            <a:off x="0" y="0"/>
            <a:ext cx="12191365" cy="6857365"/>
          </a:xfrm>
          <a:prstGeom prst="rect">
            <a:avLst/>
          </a:prstGeom>
        </p:spPr>
      </p:pic>
    </p:spTree>
    <p:custDataLst>
      <p:tags r:id="rId6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C:/Users/admin231011/Desktop/20260927西电信息智能会议/1. 前期设计/6. 汇报模板/4.jpg4"/>
          <p:cNvPicPr>
            <a:picLocks noChangeAspect="1"/>
          </p:cNvPicPr>
          <p:nvPr/>
        </p:nvPicPr>
        <p:blipFill>
          <a:blip r:embed="rId1"/>
          <a:srcRect b="5"/>
          <a:stretch>
            <a:fillRect/>
          </a:stretch>
        </p:blipFill>
        <p:spPr>
          <a:xfrm>
            <a:off x="0" y="0"/>
            <a:ext cx="12193270" cy="685863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09416" y="1297105"/>
            <a:ext cx="3395345" cy="36830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dirty="0">
                <a:latin typeface="Times New Roman" panose="02020603050405020304" charset="0"/>
                <a:ea typeface="Verdana" panose="020B0604030504040204" pitchFamily="34" charset="0"/>
                <a:cs typeface="Times New Roman" panose="02020603050405020304" charset="0"/>
              </a:rPr>
              <a:t>Paper ID: Your Number Goes Here</a:t>
            </a:r>
            <a:endParaRPr lang="en-US" dirty="0">
              <a:latin typeface="Times New Roman" panose="02020603050405020304" charset="0"/>
              <a:ea typeface="Verdana" panose="020B0604030504040204" pitchFamily="34" charset="0"/>
              <a:cs typeface="Times New Roman" panose="02020603050405020304" charset="0"/>
            </a:endParaRPr>
          </a:p>
        </p:txBody>
      </p:sp>
      <p:sp>
        <p:nvSpPr>
          <p:cNvPr id="3" name="Subtitle 2"/>
          <p:cNvSpPr txBox="1"/>
          <p:nvPr/>
        </p:nvSpPr>
        <p:spPr>
          <a:xfrm>
            <a:off x="1429305" y="3737350"/>
            <a:ext cx="9303797" cy="1454729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panose="020B0604020202020204" pitchFamily="34" charset="0"/>
              <a:buNone/>
              <a:defRPr/>
            </a:pPr>
            <a:r>
              <a:rPr lang="en-US" sz="2800" dirty="0">
                <a:latin typeface="Times New Roman" panose="02020603050405020304" charset="0"/>
                <a:ea typeface="Verdana" panose="020B0604030504040204" pitchFamily="34" charset="0"/>
                <a:cs typeface="Times New Roman" panose="02020603050405020304" charset="0"/>
              </a:rPr>
              <a:t>Your Name</a:t>
            </a:r>
            <a:endParaRPr lang="en-US" sz="2800" dirty="0">
              <a:latin typeface="Times New Roman" panose="02020603050405020304" charset="0"/>
              <a:ea typeface="Verdana" panose="020B0604030504040204" pitchFamily="34" charset="0"/>
              <a:cs typeface="Times New Roman" panose="02020603050405020304" charset="0"/>
            </a:endParaRPr>
          </a:p>
          <a:p>
            <a:pPr algn="ctr">
              <a:buFont typeface="Arial" panose="020B0604020202020204" pitchFamily="34" charset="0"/>
              <a:buNone/>
              <a:defRPr/>
            </a:pPr>
            <a:r>
              <a:rPr lang="en-US" sz="2800" dirty="0">
                <a:latin typeface="Times New Roman" panose="02020603050405020304" charset="0"/>
                <a:ea typeface="Verdana" panose="020B0604030504040204" pitchFamily="34" charset="0"/>
                <a:cs typeface="Times New Roman" panose="02020603050405020304" charset="0"/>
              </a:rPr>
              <a:t>Your Organization</a:t>
            </a:r>
            <a:endParaRPr lang="en-US" sz="2800" dirty="0">
              <a:latin typeface="Times New Roman" panose="02020603050405020304" charset="0"/>
              <a:ea typeface="Verdana" panose="020B0604030504040204" pitchFamily="34" charset="0"/>
              <a:cs typeface="Times New Roman" panose="02020603050405020304" charset="0"/>
            </a:endParaRPr>
          </a:p>
          <a:p>
            <a:pPr algn="ctr">
              <a:buFont typeface="Arial" panose="020B0604020202020204" pitchFamily="34" charset="0"/>
              <a:buNone/>
              <a:defRPr/>
            </a:pPr>
            <a:r>
              <a:rPr lang="en-US" sz="2800" dirty="0">
                <a:latin typeface="Times New Roman" panose="02020603050405020304" charset="0"/>
                <a:ea typeface="Verdana" panose="020B0604030504040204" pitchFamily="34" charset="0"/>
                <a:cs typeface="Times New Roman" panose="02020603050405020304" charset="0"/>
              </a:rPr>
              <a:t>Your Email</a:t>
            </a:r>
            <a:endParaRPr lang="en-US" sz="2800" dirty="0">
              <a:latin typeface="Times New Roman" panose="02020603050405020304" charset="0"/>
              <a:ea typeface="Verdana" panose="020B0604030504040204" pitchFamily="34" charset="0"/>
              <a:cs typeface="Times New Roman" panose="02020603050405020304" charset="0"/>
            </a:endParaRPr>
          </a:p>
        </p:txBody>
      </p:sp>
      <p:sp>
        <p:nvSpPr>
          <p:cNvPr id="8" name="Title 1"/>
          <p:cNvSpPr txBox="1"/>
          <p:nvPr/>
        </p:nvSpPr>
        <p:spPr>
          <a:xfrm>
            <a:off x="0" y="2271990"/>
            <a:ext cx="12192000" cy="1143000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latin typeface="Times New Roman" panose="02020603050405020304" charset="0"/>
                <a:ea typeface="Verdana" panose="020B0604030504040204" pitchFamily="34" charset="0"/>
                <a:cs typeface="Times New Roman" panose="02020603050405020304" charset="0"/>
              </a:rPr>
              <a:t>The Title of Your Presentation</a:t>
            </a:r>
            <a:endParaRPr lang="en-US" b="1" dirty="0">
              <a:latin typeface="Times New Roman" panose="02020603050405020304" charset="0"/>
              <a:ea typeface="Verdana" panose="020B0604030504040204" pitchFamily="34" charset="0"/>
              <a:cs typeface="Times New Roman" panose="02020603050405020304" charset="0"/>
            </a:endParaRPr>
          </a:p>
        </p:txBody>
      </p:sp>
      <p:sp>
        <p:nvSpPr>
          <p:cNvPr id="9" name="Rectangle 4"/>
          <p:cNvSpPr/>
          <p:nvPr/>
        </p:nvSpPr>
        <p:spPr>
          <a:xfrm>
            <a:off x="212652" y="5952532"/>
            <a:ext cx="2049486" cy="721169"/>
          </a:xfrm>
          <a:prstGeom prst="rect">
            <a:avLst/>
          </a:prstGeom>
          <a:noFill/>
          <a:ln w="6350">
            <a:solidFill>
              <a:srgbClr val="0154A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Times New Roman" panose="02020603050405020304" charset="0"/>
                <a:ea typeface="Verdana" panose="020B0604030504040204" pitchFamily="34" charset="0"/>
                <a:cs typeface="Times New Roman" panose="02020603050405020304" charset="0"/>
              </a:rPr>
              <a:t>Your Organization Logo Goes Here</a:t>
            </a:r>
            <a:endParaRPr lang="en-US" sz="1400" dirty="0">
              <a:solidFill>
                <a:schemeClr val="tx1"/>
              </a:solidFill>
              <a:latin typeface="Times New Roman" panose="02020603050405020304" charset="0"/>
              <a:ea typeface="Verdana" panose="020B0604030504040204" pitchFamily="34" charset="0"/>
              <a:cs typeface="Times New Roman" panose="02020603050405020304" charset="0"/>
            </a:endParaRP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Times New Roman" panose="02020603050405020304" charset="0"/>
                <a:ea typeface="Verdana" panose="020B0604030504040204" pitchFamily="34" charset="0"/>
                <a:cs typeface="Times New Roman" panose="02020603050405020304" charset="0"/>
              </a:rPr>
              <a:t>(optional)</a:t>
            </a:r>
            <a:endParaRPr lang="en-US" sz="1400" dirty="0">
              <a:solidFill>
                <a:schemeClr val="tx1"/>
              </a:solidFill>
              <a:latin typeface="Times New Roman" panose="02020603050405020304" charset="0"/>
              <a:ea typeface="Verdana" panose="020B0604030504040204" pitchFamily="3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/>
          <p:nvPr/>
        </p:nvSpPr>
        <p:spPr>
          <a:xfrm>
            <a:off x="414670" y="2099931"/>
            <a:ext cx="11362660" cy="2819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>
                <a:latin typeface="Times New Roman" panose="02020603050405020304" charset="0"/>
                <a:ea typeface="Verdana" panose="020B0604030504040204" pitchFamily="34" charset="0"/>
                <a:cs typeface="Times New Roman" panose="02020603050405020304" charset="0"/>
              </a:rPr>
              <a:t>We encourage all presenter to leave contact information (email is mandatory) so that delegates can ask question via email after listening.</a:t>
            </a:r>
            <a:endParaRPr lang="en-US" sz="2800" dirty="0">
              <a:latin typeface="Times New Roman" panose="02020603050405020304" charset="0"/>
              <a:ea typeface="Verdana" panose="020B0604030504040204" pitchFamily="34" charset="0"/>
              <a:cs typeface="Times New Roman" panose="02020603050405020304" charset="0"/>
            </a:endParaRPr>
          </a:p>
        </p:txBody>
      </p:sp>
      <p:sp>
        <p:nvSpPr>
          <p:cNvPr id="5" name="Title 1"/>
          <p:cNvSpPr txBox="1"/>
          <p:nvPr/>
        </p:nvSpPr>
        <p:spPr>
          <a:xfrm>
            <a:off x="414670" y="926767"/>
            <a:ext cx="11362660" cy="106613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latin typeface="Times New Roman" panose="02020603050405020304" charset="0"/>
                <a:ea typeface="Verdana" panose="020B0604030504040204" pitchFamily="34" charset="0"/>
                <a:cs typeface="Times New Roman" panose="02020603050405020304" charset="0"/>
              </a:rPr>
              <a:t>Contact Information</a:t>
            </a:r>
            <a:endParaRPr lang="en-US" b="1" dirty="0">
              <a:latin typeface="Times New Roman" panose="02020603050405020304" charset="0"/>
              <a:ea typeface="Verdana" panose="020B0604030504040204" pitchFamily="34" charset="0"/>
              <a:cs typeface="Times New Roman" panose="02020603050405020304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-1379855" y="1651000"/>
            <a:ext cx="5881370" cy="446659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zh-CN" altLang="en-US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2.xml><?xml version="1.0" encoding="utf-8"?>
<p:tagLst xmlns:p="http://schemas.openxmlformats.org/presentationml/2006/main">
  <p:tag name="COMMONDATA" val="eyJoZGlkIjoiYTFlNTdmMmY2Y2E0MTliNmU1NTVkOTlkMGFhZGY0ZTUifQ=="/>
</p:tagLst>
</file>

<file path=ppt/theme/theme1.xml><?xml version="1.0" encoding="utf-8"?>
<a:theme xmlns:a="http://schemas.openxmlformats.org/drawingml/2006/main" name="自定义设计方案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296</Words>
  <Application>WPS 演示</Application>
  <PresentationFormat>宽屏</PresentationFormat>
  <Paragraphs>15</Paragraphs>
  <Slides>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13" baseType="lpstr">
      <vt:lpstr>Arial</vt:lpstr>
      <vt:lpstr>宋体</vt:lpstr>
      <vt:lpstr>Wingdings</vt:lpstr>
      <vt:lpstr>Wingdings</vt:lpstr>
      <vt:lpstr>Times New Roman</vt:lpstr>
      <vt:lpstr>Verdana</vt:lpstr>
      <vt:lpstr>微软雅黑</vt:lpstr>
      <vt:lpstr>Arial Unicode MS</vt:lpstr>
      <vt:lpstr>Calibri</vt:lpstr>
      <vt:lpstr>自定义设计方案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Rachel</dc:creator>
  <cp:lastModifiedBy>胡世豪</cp:lastModifiedBy>
  <cp:revision>38</cp:revision>
  <dcterms:created xsi:type="dcterms:W3CDTF">2022-07-15T06:24:00Z</dcterms:created>
  <dcterms:modified xsi:type="dcterms:W3CDTF">2026-07-22T08:46:01Z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759C318874AE41318B25647F9F121C35_13</vt:lpwstr>
  </property>
  <property fmtid="{D5CDD505-2E9C-101B-9397-08002B2CF9AE}" pid="3" name="KSOProductBuildVer">
    <vt:lpwstr>2052-12.1.0.26895</vt:lpwstr>
  </property>
</Properties>
</file>